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7DF94B-70D6-4545-BD83-0D623D5F86FA}" v="5" dt="2023-12-11T15:50:57.4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8" d="100"/>
          <a:sy n="48" d="100"/>
        </p:scale>
        <p:origin x="67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liver Jarvis" userId="885f9ea859b9c0a1" providerId="LiveId" clId="{747DF94B-70D6-4545-BD83-0D623D5F86FA}"/>
    <pc:docChg chg="modSld">
      <pc:chgData name="Oliver Jarvis" userId="885f9ea859b9c0a1" providerId="LiveId" clId="{747DF94B-70D6-4545-BD83-0D623D5F86FA}" dt="2023-12-11T15:50:57.456" v="4" actId="14100"/>
      <pc:docMkLst>
        <pc:docMk/>
      </pc:docMkLst>
      <pc:sldChg chg="addSp modSp">
        <pc:chgData name="Oliver Jarvis" userId="885f9ea859b9c0a1" providerId="LiveId" clId="{747DF94B-70D6-4545-BD83-0D623D5F86FA}" dt="2023-12-11T15:50:57.456" v="4" actId="14100"/>
        <pc:sldMkLst>
          <pc:docMk/>
          <pc:sldMk cId="3628217725" sldId="257"/>
        </pc:sldMkLst>
        <pc:picChg chg="add mod">
          <ac:chgData name="Oliver Jarvis" userId="885f9ea859b9c0a1" providerId="LiveId" clId="{747DF94B-70D6-4545-BD83-0D623D5F86FA}" dt="2023-12-11T15:50:57.456" v="4" actId="14100"/>
          <ac:picMkLst>
            <pc:docMk/>
            <pc:sldMk cId="3628217725" sldId="257"/>
            <ac:picMk id="5122" creationId="{B43F89FD-0E7B-69F8-9F3A-175140D042D4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484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874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925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14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947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147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703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5699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5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30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511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43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11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8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4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53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53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318322F-311C-406F-ABBE-DA1B97757D93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E8C11F05-3D56-44C1-B105-40398554A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630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2E451E-151A-4910-BF41-6A040B659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96EFE4-A70C-4388-9A15-3F657B661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250" y="473745"/>
            <a:ext cx="11227090" cy="5902829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D2DCCA-9EFE-A12E-F377-C89427CCD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9405" y="2099733"/>
            <a:ext cx="8825658" cy="2677648"/>
          </a:xfrm>
        </p:spPr>
        <p:txBody>
          <a:bodyPr>
            <a:normAutofit/>
          </a:bodyPr>
          <a:lstStyle/>
          <a:p>
            <a:r>
              <a:rPr lang="en-US" sz="8800" dirty="0">
                <a:solidFill>
                  <a:schemeClr val="tx2">
                    <a:lumMod val="75000"/>
                  </a:schemeClr>
                </a:solidFill>
              </a:rPr>
              <a:t>Game </a:t>
            </a:r>
            <a:r>
              <a:rPr lang="en-US" sz="8800" dirty="0" err="1">
                <a:solidFill>
                  <a:schemeClr val="tx2">
                    <a:lumMod val="75000"/>
                  </a:schemeClr>
                </a:solidFill>
              </a:rPr>
              <a:t>Nexys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System on Chip Final Project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7BDF8F-4CCD-020F-ACED-1E2DC2DD3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9405" y="4777381"/>
            <a:ext cx="8825658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By Oliver Jarvis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5EBAFC-9388-432A-BCFD-EEA2F410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27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7468B-81CD-C111-9DDD-00A2C9F02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8E334-AE77-B753-C7FD-6B53BA9DD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Btn_c</a:t>
            </a:r>
            <a:r>
              <a:rPr lang="en-US" dirty="0"/>
              <a:t> enters game</a:t>
            </a:r>
          </a:p>
          <a:p>
            <a:r>
              <a:rPr lang="en-US" dirty="0" err="1"/>
              <a:t>Btn_u</a:t>
            </a:r>
            <a:r>
              <a:rPr lang="en-US" dirty="0"/>
              <a:t> select game with SW[4:0]</a:t>
            </a:r>
          </a:p>
          <a:p>
            <a:r>
              <a:rPr lang="en-US" dirty="0"/>
              <a:t>LED[4:0] light up to respective game</a:t>
            </a:r>
          </a:p>
          <a:p>
            <a:r>
              <a:rPr lang="en-US" dirty="0"/>
              <a:t>UART prints game selected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43F89FD-0E7B-69F8-9F3A-175140D04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472275" y="1815919"/>
            <a:ext cx="3912660" cy="521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8217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D7495-7D03-8413-510D-012D10AA8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Buttons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7A0A0-DD39-18CD-86DB-EDDA1DFFE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Press the buttons in random order given</a:t>
            </a:r>
          </a:p>
          <a:p>
            <a:r>
              <a:rPr lang="en-US" dirty="0"/>
              <a:t>Wrong buttons and slower times subtract score</a:t>
            </a:r>
          </a:p>
          <a:p>
            <a:r>
              <a:rPr lang="en-US" dirty="0"/>
              <a:t>SPI accelerometer randomizer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C832BBE-30C3-0829-1039-A5A03A7D4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499092" y="1729204"/>
            <a:ext cx="3677653" cy="4903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936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BF2DA-76EE-AEDB-511E-0B131620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Switches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012C7-21A4-393D-7188-94C8FF346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switches light up or turn off</a:t>
            </a:r>
          </a:p>
          <a:p>
            <a:r>
              <a:rPr lang="en-US" dirty="0"/>
              <a:t>Flick switches up/down within 1.5s </a:t>
            </a:r>
          </a:p>
          <a:p>
            <a:r>
              <a:rPr lang="en-US" dirty="0"/>
              <a:t>SPI accelerometer randomizer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63B423-F634-5E87-B122-E3933FCC9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817894" y="1680410"/>
            <a:ext cx="4331369" cy="5775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4666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FF66-70C6-B2F1-2EE6-E0AD46F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</a:t>
            </a:r>
            <a:r>
              <a:rPr lang="en-US" dirty="0" err="1"/>
              <a:t>Buttons_Switches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052FC-0E49-60A9-4ECD-6361DCEB3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2823827" cy="3416300"/>
          </a:xfrm>
        </p:spPr>
        <p:txBody>
          <a:bodyPr/>
          <a:lstStyle/>
          <a:p>
            <a:r>
              <a:rPr lang="en-US" dirty="0"/>
              <a:t>Combination of buttons and switches. </a:t>
            </a:r>
          </a:p>
          <a:p>
            <a:r>
              <a:rPr lang="en-US" dirty="0"/>
              <a:t>Hold down given button or flick up/down </a:t>
            </a:r>
            <a:br>
              <a:rPr lang="en-US" dirty="0"/>
            </a:br>
            <a:r>
              <a:rPr lang="en-US" dirty="0"/>
              <a:t>switch when prompted</a:t>
            </a:r>
          </a:p>
          <a:p>
            <a:r>
              <a:rPr lang="en-US" dirty="0"/>
              <a:t>SPI accelerometer randomizer</a:t>
            </a:r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1AF348D-D180-00E6-413A-B3F61948D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498144" y="3092619"/>
            <a:ext cx="2836445" cy="378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EE06B07F-2851-4279-52BB-4CECAB710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451523" y="3092618"/>
            <a:ext cx="2836446" cy="378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7109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CC4E-D822-BED7-F2EB-14D746C6E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08108-0EC7-AFAB-43C9-8700F199F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Memorize LEDS and use Switches to turn </a:t>
            </a:r>
            <a:br>
              <a:rPr lang="en-US" dirty="0"/>
            </a:br>
            <a:r>
              <a:rPr lang="en-US" dirty="0"/>
              <a:t>respective LEDs on</a:t>
            </a:r>
          </a:p>
          <a:p>
            <a:r>
              <a:rPr lang="en-US" dirty="0"/>
              <a:t>Wrong switch up/down and you lose</a:t>
            </a:r>
          </a:p>
          <a:p>
            <a:r>
              <a:rPr lang="en-US" dirty="0"/>
              <a:t>SPI accelerometer randomizer</a:t>
            </a:r>
          </a:p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6F79AB4-ADDE-0F25-0310-5665100FE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6611575" y="2299371"/>
            <a:ext cx="3793259" cy="5057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8986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C3B2C-CA2F-29D3-7ADF-D85621D88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Wordle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BFA48-0BDC-BF3D-D3FE-EC04654EF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dirty="0" err="1"/>
              <a:t>centre</a:t>
            </a:r>
            <a:r>
              <a:rPr lang="en-US" dirty="0"/>
              <a:t> button to start and submit answer</a:t>
            </a:r>
          </a:p>
          <a:p>
            <a:r>
              <a:rPr lang="en-US" dirty="0"/>
              <a:t>Type 5 letter word, if letter is correct, respective </a:t>
            </a:r>
            <a:br>
              <a:rPr lang="en-US" dirty="0"/>
            </a:br>
            <a:r>
              <a:rPr lang="en-US" dirty="0"/>
              <a:t>LED[4:0] turns on corresponding to letter placement.</a:t>
            </a:r>
            <a:br>
              <a:rPr lang="en-US" dirty="0"/>
            </a:br>
            <a:r>
              <a:rPr lang="en-US" dirty="0"/>
              <a:t>If letter is in word, LED flashes on/off.</a:t>
            </a:r>
          </a:p>
          <a:p>
            <a:r>
              <a:rPr lang="en-US" dirty="0"/>
              <a:t>SPI accelerometer randomizer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1346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395</TotalTime>
  <Words>179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 Boardroom</vt:lpstr>
      <vt:lpstr>Game Nexys  System on Chip Final Project</vt:lpstr>
      <vt:lpstr>Home Menu</vt:lpstr>
      <vt:lpstr>Game Buttons</vt:lpstr>
      <vt:lpstr>Game Switches</vt:lpstr>
      <vt:lpstr>Game Buttons_Switches</vt:lpstr>
      <vt:lpstr>Game Memory</vt:lpstr>
      <vt:lpstr>Game Wordle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Nexys  System on Chip Final Project</dc:title>
  <dc:creator>Jarvis, Oliver</dc:creator>
  <cp:lastModifiedBy>Jarvis, Oliver</cp:lastModifiedBy>
  <cp:revision>2</cp:revision>
  <dcterms:created xsi:type="dcterms:W3CDTF">2023-12-11T08:49:29Z</dcterms:created>
  <dcterms:modified xsi:type="dcterms:W3CDTF">2023-12-11T15:51:06Z</dcterms:modified>
</cp:coreProperties>
</file>

<file path=docProps/thumbnail.jpeg>
</file>